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30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66" r:id="rId15"/>
    <p:sldId id="274" r:id="rId16"/>
    <p:sldId id="275" r:id="rId17"/>
    <p:sldId id="271" r:id="rId18"/>
    <p:sldId id="277" r:id="rId19"/>
    <p:sldId id="278" r:id="rId20"/>
    <p:sldId id="272" r:id="rId21"/>
    <p:sldId id="286" r:id="rId22"/>
    <p:sldId id="285" r:id="rId23"/>
    <p:sldId id="273" r:id="rId24"/>
    <p:sldId id="283" r:id="rId25"/>
    <p:sldId id="261" r:id="rId26"/>
    <p:sldId id="284" r:id="rId27"/>
    <p:sldId id="289" r:id="rId28"/>
    <p:sldId id="287" r:id="rId29"/>
    <p:sldId id="288" r:id="rId30"/>
    <p:sldId id="290" r:id="rId31"/>
    <p:sldId id="291" r:id="rId32"/>
    <p:sldId id="292" r:id="rId33"/>
    <p:sldId id="294" r:id="rId34"/>
    <p:sldId id="295" r:id="rId35"/>
    <p:sldId id="296" r:id="rId36"/>
    <p:sldId id="297" r:id="rId37"/>
    <p:sldId id="302" r:id="rId38"/>
    <p:sldId id="257" r:id="rId39"/>
    <p:sldId id="293" r:id="rId40"/>
    <p:sldId id="299" r:id="rId41"/>
    <p:sldId id="298" r:id="rId42"/>
    <p:sldId id="300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8F3F6-07F1-41F4-8BB0-C6348E67C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867A0C-3BAA-4070-BDD9-8F570AC6C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4482D-9114-4CDF-9F25-E4891A5F4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74E5-0D39-43D4-88C4-01E2F080F094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7E79BD-D6A0-496D-B9B3-ACB47DFD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AA7A39-CB93-4D50-9554-8AE68B57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A14D-4257-480F-A59B-5D63007A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1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5AF08A-0F9F-4408-8B5B-D05FE8E3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D59365-8F04-4744-A862-68D9B3AAA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90F17C-ABCA-4111-84B0-525FC8970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74E5-0D39-43D4-88C4-01E2F080F094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4584E-DE5B-403E-935C-6D5DD2FD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4908CC-A7BD-4D4D-B065-F3DCC7EB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A14D-4257-480F-A59B-5D63007A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58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CE59B9-2FD2-488F-A499-6AC547BF7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0DD46F-B259-4F42-9B20-0DED9E65E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246BC5-10D8-4968-8A9A-591B38E8D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74E5-0D39-43D4-88C4-01E2F080F094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BC8F7B-3E63-4D25-BD5A-75426347F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78E035-49BC-492D-AF7B-E706355B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A14D-4257-480F-A59B-5D63007A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69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46EF7-1386-4290-BA18-52DCA524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4367E3-C653-47C0-81B6-C0FCBA86F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BF9E62-3EF4-4848-9B28-042251BA3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74E5-0D39-43D4-88C4-01E2F080F094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4D5CA2-73B7-4A29-85FA-AADCD0F0F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589288-29E8-4E1D-BC5B-136D9705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A14D-4257-480F-A59B-5D63007A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889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480EE-8A0B-42FA-B0B7-7251057C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18E84B-E46B-4700-A7F5-233BD890F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6029D5-DC2D-4FE2-A8AA-7733185FB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74E5-0D39-43D4-88C4-01E2F080F094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7AABAA-202A-4351-A330-0031E5C0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4BFFC2-6955-4D0C-AEDC-DD7F9C53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A14D-4257-480F-A59B-5D63007A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27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043D7-8D10-49AC-86CC-7E9B8F4E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B495A1-3A33-4A0A-B137-9B6B86626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49CDE4-7114-4821-8C79-FAAC87FE5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37E57-B77C-4BCA-B4A1-711206309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74E5-0D39-43D4-88C4-01E2F080F094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078F33-D571-4A6D-82F0-F878B2B94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58906B-A740-47FD-B636-AB95B097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A14D-4257-480F-A59B-5D63007A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529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9CDE5-7F75-4686-82EC-0E15A7C1F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F91DFE-F86A-413F-BAF1-3E9F5E470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E601EB-6CBF-4280-968C-D91562A6C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A432CB-7C72-4221-A63F-9F1CE0599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CF58D2-CF36-4587-9998-757B4A0B3B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C307E2-E55C-4E82-8219-BEDB59D96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74E5-0D39-43D4-88C4-01E2F080F094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EAE146-0334-4DB8-97D9-D5B06331E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E96567-EADF-4AE6-857D-2F0568BF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A14D-4257-480F-A59B-5D63007A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66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6C0E7-A70C-4545-9EF4-4D73E799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4B6E46-CF6B-4651-93FC-11A2047F1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74E5-0D39-43D4-88C4-01E2F080F094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D0CF8E-B1EF-41A0-81EB-9088FBD0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322DA7-EAF0-40C5-8D44-AD11318B2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A14D-4257-480F-A59B-5D63007A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85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2784CB-2495-4D3F-93D8-D0CBABA4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74E5-0D39-43D4-88C4-01E2F080F094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02A381-C5E7-4E0D-B39A-B2CB87770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481EAC-1BF8-449D-AA30-C554B6F0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A14D-4257-480F-A59B-5D63007A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376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B1C72-B2DA-4FEB-9BF3-C419475A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08BE5-3DAE-4CAD-9A79-3ADFEDB12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1C05E1-095E-4A45-B31A-EF5ACDDEF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D51540-7E1C-409B-B68B-AA0EA1A6C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74E5-0D39-43D4-88C4-01E2F080F094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2EAA50-49B4-4CDE-84FA-4246CB77E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21E635-6D46-4942-976D-9C655995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A14D-4257-480F-A59B-5D63007A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11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997D9-F266-4488-9464-98A4E9C08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FE8E8E-2AA8-4EB6-9B55-51B523A3F7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A8CD7D-D014-4E5E-B9D8-AC8A82D66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5CE870-FF78-4DD3-8979-B59CEDB27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74E5-0D39-43D4-88C4-01E2F080F094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27FB69-7532-41E5-A3E4-32A80E92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2CEEAE-C70E-4971-B5D7-710D178B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A14D-4257-480F-A59B-5D63007A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82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C748CEC-1222-461F-B881-A8AD7063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9806F2-AF6F-48D4-BDAA-D5E43BFA8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4A816-C2DE-4D25-AB6C-55BC04F74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274E5-0D39-43D4-88C4-01E2F080F094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16EA41-9D30-4F0F-B9E4-9D0E12B79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E0FAF-7E5B-4E4D-880C-1BD1DB277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9A14D-4257-480F-A59B-5D63007A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315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EF8C6-2009-484B-A633-A11871D1F1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GAN project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D8B456-E877-4FFF-9758-D3AAB26BBC49}"/>
              </a:ext>
            </a:extLst>
          </p:cNvPr>
          <p:cNvSpPr txBox="1"/>
          <p:nvPr/>
        </p:nvSpPr>
        <p:spPr>
          <a:xfrm>
            <a:off x="8258175" y="4962525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김형규</a:t>
            </a:r>
            <a:r>
              <a:rPr lang="en-US" altLang="ko-KR" dirty="0"/>
              <a:t>, </a:t>
            </a:r>
            <a:r>
              <a:rPr lang="ko-KR" altLang="en-US" dirty="0"/>
              <a:t>김동섭</a:t>
            </a:r>
            <a:r>
              <a:rPr lang="en-US" altLang="ko-KR" dirty="0"/>
              <a:t>, </a:t>
            </a:r>
            <a:r>
              <a:rPr lang="ko-KR" altLang="en-US" dirty="0" err="1"/>
              <a:t>한선웅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204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BC72245-77F4-442E-97B5-905FAEBA6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0512"/>
          <a:stretch/>
        </p:blipFill>
        <p:spPr>
          <a:xfrm>
            <a:off x="0" y="0"/>
            <a:ext cx="2367280" cy="593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BC72245-77F4-442E-97B5-905FAEBA6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5458"/>
          <a:stretch/>
        </p:blipFill>
        <p:spPr>
          <a:xfrm>
            <a:off x="0" y="0"/>
            <a:ext cx="4196080" cy="593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16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BC72245-77F4-442E-97B5-905FAEBA6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393"/>
          <a:stretch/>
        </p:blipFill>
        <p:spPr>
          <a:xfrm>
            <a:off x="22128" y="0"/>
            <a:ext cx="6876512" cy="593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84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BC72245-77F4-442E-97B5-905FAEBA6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47744" cy="593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78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8941075-4B9B-4B26-AC47-826D73F5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04" y="2121853"/>
            <a:ext cx="10786265" cy="146113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C7CD0C4-A7D5-41CD-87C4-F99CEF67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Default generator behavior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A2643-A3F4-44D8-ADEE-425BFEF68ED0}"/>
              </a:ext>
            </a:extLst>
          </p:cNvPr>
          <p:cNvSpPr txBox="1"/>
          <p:nvPr/>
        </p:nvSpPr>
        <p:spPr>
          <a:xfrm>
            <a:off x="838200" y="4155440"/>
            <a:ext cx="7528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Too small !</a:t>
            </a:r>
          </a:p>
          <a:p>
            <a:r>
              <a:rPr lang="en-US" altLang="ko-KR" sz="2800" dirty="0"/>
              <a:t>Too blur !</a:t>
            </a:r>
          </a:p>
          <a:p>
            <a:r>
              <a:rPr lang="en-US" altLang="ko-KR" sz="2800" dirty="0"/>
              <a:t>Not control of output !</a:t>
            </a:r>
            <a:endParaRPr lang="ko-KR" altLang="en-US" sz="28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AB949A-1516-46C0-872C-69F32F0632B8}"/>
              </a:ext>
            </a:extLst>
          </p:cNvPr>
          <p:cNvSpPr/>
          <p:nvPr/>
        </p:nvSpPr>
        <p:spPr>
          <a:xfrm>
            <a:off x="838200" y="5059680"/>
            <a:ext cx="3997960" cy="48075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30290-5007-400A-B6E4-0C51ED634DDD}"/>
              </a:ext>
            </a:extLst>
          </p:cNvPr>
          <p:cNvSpPr txBox="1"/>
          <p:nvPr/>
        </p:nvSpPr>
        <p:spPr>
          <a:xfrm>
            <a:off x="4724400" y="4524771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???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495202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70448-BF12-468B-B7AF-78E0E670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575" y="2841625"/>
            <a:ext cx="10515600" cy="1325563"/>
          </a:xfrm>
        </p:spPr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을 </a:t>
            </a:r>
            <a:r>
              <a:rPr lang="en-US" altLang="ko-KR" dirty="0"/>
              <a:t>noise </a:t>
            </a:r>
            <a:r>
              <a:rPr lang="ko-KR" altLang="en-US" dirty="0"/>
              <a:t>대신 </a:t>
            </a:r>
            <a:r>
              <a:rPr lang="en-US" altLang="ko-KR" b="1" dirty="0"/>
              <a:t>image</a:t>
            </a:r>
            <a:br>
              <a:rPr lang="en-US" altLang="ko-KR" dirty="0"/>
            </a:br>
            <a:r>
              <a:rPr lang="en-US" altLang="ko-KR" dirty="0"/>
              <a:t>-&gt; Cycle GAN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125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1F3F623-23D5-4C78-BB8D-83850D3BE372}"/>
              </a:ext>
            </a:extLst>
          </p:cNvPr>
          <p:cNvSpPr txBox="1">
            <a:spLocks/>
          </p:cNvSpPr>
          <p:nvPr/>
        </p:nvSpPr>
        <p:spPr>
          <a:xfrm>
            <a:off x="2314575" y="155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Cycle </a:t>
            </a:r>
            <a:r>
              <a:rPr lang="en-US" altLang="ko-KR" dirty="0" err="1"/>
              <a:t>gan</a:t>
            </a:r>
            <a:endParaRPr lang="ko-KR" altLang="en-US" dirty="0"/>
          </a:p>
        </p:txBody>
      </p:sp>
      <p:pic>
        <p:nvPicPr>
          <p:cNvPr id="2050" name="Picture 2" descr="cycle ganì ëí ì´ë¯¸ì§ ê²ìê²°ê³¼">
            <a:extLst>
              <a:ext uri="{FF2B5EF4-FFF2-40B4-BE49-F238E27FC236}">
                <a16:creationId xmlns:a16="http://schemas.microsoft.com/office/drawing/2014/main" id="{1560D34F-3C9C-4C33-8468-729674FFF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8307"/>
            <a:ext cx="12192000" cy="55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25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117C778-21D8-4EE1-BD26-EE5A84695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702674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8C30B7-D3B6-4396-9614-DA2BBE63D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87" y="1247775"/>
            <a:ext cx="5369320" cy="338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96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117C778-21D8-4EE1-BD26-EE5A84695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702674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E82E1BE-C90A-4C13-9D64-E8A01B0560C9}"/>
              </a:ext>
            </a:extLst>
          </p:cNvPr>
          <p:cNvSpPr/>
          <p:nvPr/>
        </p:nvSpPr>
        <p:spPr>
          <a:xfrm>
            <a:off x="114300" y="885825"/>
            <a:ext cx="885825" cy="24765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0F8910-3676-415C-ABD5-2BF965E4D97A}"/>
              </a:ext>
            </a:extLst>
          </p:cNvPr>
          <p:cNvCxnSpPr/>
          <p:nvPr/>
        </p:nvCxnSpPr>
        <p:spPr>
          <a:xfrm flipV="1">
            <a:off x="1000125" y="495300"/>
            <a:ext cx="5095875" cy="390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6F408E-185B-4BD2-BAE2-DA0BD02371C2}"/>
              </a:ext>
            </a:extLst>
          </p:cNvPr>
          <p:cNvSpPr txBox="1"/>
          <p:nvPr/>
        </p:nvSpPr>
        <p:spPr>
          <a:xfrm>
            <a:off x="6210300" y="257175"/>
            <a:ext cx="2520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Latent</a:t>
            </a:r>
            <a:r>
              <a:rPr lang="ko-KR" altLang="en-US" sz="3200" dirty="0"/>
              <a:t> </a:t>
            </a:r>
            <a:r>
              <a:rPr lang="en-US" altLang="ko-KR" sz="3200" dirty="0"/>
              <a:t>space</a:t>
            </a:r>
            <a:endParaRPr lang="ko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1BD43-E5B6-4C21-9269-B54BF918AFCB}"/>
              </a:ext>
            </a:extLst>
          </p:cNvPr>
          <p:cNvSpPr txBox="1"/>
          <p:nvPr/>
        </p:nvSpPr>
        <p:spPr>
          <a:xfrm>
            <a:off x="6210300" y="1133475"/>
            <a:ext cx="5003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Image</a:t>
            </a:r>
            <a:r>
              <a:rPr lang="ko-KR" altLang="en-US" b="1" dirty="0"/>
              <a:t>구성 요소의 특징을 잡아내서 </a:t>
            </a:r>
            <a:r>
              <a:rPr lang="en-US" altLang="ko-KR" b="1" dirty="0"/>
              <a:t>input</a:t>
            </a:r>
            <a:r>
              <a:rPr lang="ko-KR" altLang="en-US" b="1" dirty="0"/>
              <a:t>으로</a:t>
            </a:r>
            <a:endParaRPr lang="en-US" altLang="ko-KR" b="1" dirty="0"/>
          </a:p>
          <a:p>
            <a:r>
              <a:rPr lang="ko-KR" altLang="en-US" b="1" dirty="0"/>
              <a:t>쓰겠다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08987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117C778-21D8-4EE1-BD26-EE5A84695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702674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E82E1BE-C90A-4C13-9D64-E8A01B0560C9}"/>
              </a:ext>
            </a:extLst>
          </p:cNvPr>
          <p:cNvSpPr/>
          <p:nvPr/>
        </p:nvSpPr>
        <p:spPr>
          <a:xfrm>
            <a:off x="114300" y="885825"/>
            <a:ext cx="885825" cy="24765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0F8910-3676-415C-ABD5-2BF965E4D97A}"/>
              </a:ext>
            </a:extLst>
          </p:cNvPr>
          <p:cNvCxnSpPr/>
          <p:nvPr/>
        </p:nvCxnSpPr>
        <p:spPr>
          <a:xfrm flipV="1">
            <a:off x="1000125" y="495300"/>
            <a:ext cx="5095875" cy="390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6F408E-185B-4BD2-BAE2-DA0BD02371C2}"/>
              </a:ext>
            </a:extLst>
          </p:cNvPr>
          <p:cNvSpPr txBox="1"/>
          <p:nvPr/>
        </p:nvSpPr>
        <p:spPr>
          <a:xfrm>
            <a:off x="6210300" y="257175"/>
            <a:ext cx="2520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Latent</a:t>
            </a:r>
            <a:r>
              <a:rPr lang="ko-KR" altLang="en-US" sz="3200" dirty="0"/>
              <a:t> </a:t>
            </a:r>
            <a:r>
              <a:rPr lang="en-US" altLang="ko-KR" sz="3200" dirty="0"/>
              <a:t>space</a:t>
            </a:r>
            <a:endParaRPr lang="ko-KR" altLang="en-US" sz="32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0A34E1D-DE88-436B-BF93-9930E421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650" y="1641475"/>
            <a:ext cx="5095875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Input</a:t>
            </a:r>
            <a:r>
              <a:rPr lang="ko-KR" altLang="en-US" sz="3200" dirty="0"/>
              <a:t>을 </a:t>
            </a:r>
            <a:r>
              <a:rPr lang="en-US" altLang="ko-KR" sz="3200" dirty="0"/>
              <a:t>noise </a:t>
            </a:r>
            <a:r>
              <a:rPr lang="ko-KR" altLang="en-US" sz="3200" dirty="0"/>
              <a:t>대신 </a:t>
            </a:r>
            <a:r>
              <a:rPr lang="en-US" altLang="ko-KR" sz="3200" dirty="0"/>
              <a:t>Latent image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3239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EF8C6-2009-484B-A633-A11871D1F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772650" cy="2387600"/>
          </a:xfrm>
        </p:spPr>
        <p:txBody>
          <a:bodyPr>
            <a:normAutofit/>
          </a:bodyPr>
          <a:lstStyle/>
          <a:p>
            <a:r>
              <a:rPr lang="ko-KR" altLang="en-US" sz="4800" dirty="0"/>
              <a:t>부제목</a:t>
            </a:r>
            <a:r>
              <a:rPr lang="en-US" altLang="ko-KR" sz="4800" dirty="0"/>
              <a:t>: GAN </a:t>
            </a:r>
            <a:r>
              <a:rPr lang="ko-KR" altLang="en-US" sz="4800" dirty="0"/>
              <a:t>을 이용한 </a:t>
            </a:r>
            <a:r>
              <a:rPr lang="en-US" altLang="ko-KR" sz="4800" dirty="0"/>
              <a:t>*** </a:t>
            </a:r>
            <a:r>
              <a:rPr lang="ko-KR" altLang="en-US" sz="4800" dirty="0"/>
              <a:t>만들기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195288-EDFB-48E6-842B-7CB386EC16D6}"/>
              </a:ext>
            </a:extLst>
          </p:cNvPr>
          <p:cNvSpPr txBox="1"/>
          <p:nvPr/>
        </p:nvSpPr>
        <p:spPr>
          <a:xfrm>
            <a:off x="1524000" y="4933950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뭘 만들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63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117C778-21D8-4EE1-BD26-EE5A84695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702674" cy="6858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3ABA7EF5-A1ED-4D44-8F49-A3C7EF67993D}"/>
              </a:ext>
            </a:extLst>
          </p:cNvPr>
          <p:cNvSpPr/>
          <p:nvPr/>
        </p:nvSpPr>
        <p:spPr>
          <a:xfrm>
            <a:off x="952499" y="5895973"/>
            <a:ext cx="4010025" cy="45456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F55DF3-624D-4D51-A5CD-5FB5253A6990}"/>
              </a:ext>
            </a:extLst>
          </p:cNvPr>
          <p:cNvCxnSpPr>
            <a:cxnSpLocks/>
          </p:cNvCxnSpPr>
          <p:nvPr/>
        </p:nvCxnSpPr>
        <p:spPr>
          <a:xfrm>
            <a:off x="4514850" y="5981700"/>
            <a:ext cx="4505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23591D-6F09-4379-8478-B6CEEB101A29}"/>
              </a:ext>
            </a:extLst>
          </p:cNvPr>
          <p:cNvSpPr txBox="1"/>
          <p:nvPr/>
        </p:nvSpPr>
        <p:spPr>
          <a:xfrm>
            <a:off x="9388849" y="5196870"/>
            <a:ext cx="22629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CGAN</a:t>
            </a:r>
          </a:p>
          <a:p>
            <a:r>
              <a:rPr lang="en-US" altLang="ko-KR" sz="4800" dirty="0"/>
              <a:t>ACGAN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08552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117C778-21D8-4EE1-BD26-EE5A84695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702674" cy="6858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3ABA7EF5-A1ED-4D44-8F49-A3C7EF67993D}"/>
              </a:ext>
            </a:extLst>
          </p:cNvPr>
          <p:cNvSpPr/>
          <p:nvPr/>
        </p:nvSpPr>
        <p:spPr>
          <a:xfrm>
            <a:off x="952499" y="5895973"/>
            <a:ext cx="4010025" cy="45456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F55DF3-624D-4D51-A5CD-5FB5253A6990}"/>
              </a:ext>
            </a:extLst>
          </p:cNvPr>
          <p:cNvCxnSpPr>
            <a:cxnSpLocks/>
          </p:cNvCxnSpPr>
          <p:nvPr/>
        </p:nvCxnSpPr>
        <p:spPr>
          <a:xfrm>
            <a:off x="4514850" y="5981700"/>
            <a:ext cx="4505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23591D-6F09-4379-8478-B6CEEB101A29}"/>
              </a:ext>
            </a:extLst>
          </p:cNvPr>
          <p:cNvSpPr txBox="1"/>
          <p:nvPr/>
        </p:nvSpPr>
        <p:spPr>
          <a:xfrm>
            <a:off x="9388849" y="5196870"/>
            <a:ext cx="22629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CGAN</a:t>
            </a:r>
          </a:p>
          <a:p>
            <a:r>
              <a:rPr lang="en-US" altLang="ko-KR" sz="4800" dirty="0"/>
              <a:t>ACGAN</a:t>
            </a:r>
            <a:endParaRPr lang="ko-KR" altLang="en-US" sz="4800" dirty="0"/>
          </a:p>
        </p:txBody>
      </p:sp>
      <p:pic>
        <p:nvPicPr>
          <p:cNvPr id="4098" name="Picture 2" descr="ì§ì§ì§ ì´ëª¨í°ì½ì ëí ì´ë¯¸ì§ ê²ìê²°ê³¼">
            <a:extLst>
              <a:ext uri="{FF2B5EF4-FFF2-40B4-BE49-F238E27FC236}">
                <a16:creationId xmlns:a16="http://schemas.microsoft.com/office/drawing/2014/main" id="{7576BEE5-5BCC-4617-8CD6-A4CCD596E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576" y="2119313"/>
            <a:ext cx="16002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1DED48-E623-4038-8E80-20845006D568}"/>
              </a:ext>
            </a:extLst>
          </p:cNvPr>
          <p:cNvSpPr txBox="1"/>
          <p:nvPr/>
        </p:nvSpPr>
        <p:spPr>
          <a:xfrm>
            <a:off x="8394696" y="1109664"/>
            <a:ext cx="3531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이제 만들어 볼까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71545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117C778-21D8-4EE1-BD26-EE5A84695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702674" cy="6858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3ABA7EF5-A1ED-4D44-8F49-A3C7EF67993D}"/>
              </a:ext>
            </a:extLst>
          </p:cNvPr>
          <p:cNvSpPr/>
          <p:nvPr/>
        </p:nvSpPr>
        <p:spPr>
          <a:xfrm>
            <a:off x="952499" y="5895973"/>
            <a:ext cx="4010025" cy="45456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EF55DF3-624D-4D51-A5CD-5FB5253A6990}"/>
              </a:ext>
            </a:extLst>
          </p:cNvPr>
          <p:cNvCxnSpPr>
            <a:cxnSpLocks/>
          </p:cNvCxnSpPr>
          <p:nvPr/>
        </p:nvCxnSpPr>
        <p:spPr>
          <a:xfrm>
            <a:off x="4514850" y="5981700"/>
            <a:ext cx="4505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23591D-6F09-4379-8478-B6CEEB101A29}"/>
              </a:ext>
            </a:extLst>
          </p:cNvPr>
          <p:cNvSpPr txBox="1"/>
          <p:nvPr/>
        </p:nvSpPr>
        <p:spPr>
          <a:xfrm>
            <a:off x="9388849" y="5196870"/>
            <a:ext cx="22629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CGAN</a:t>
            </a:r>
          </a:p>
          <a:p>
            <a:r>
              <a:rPr lang="en-US" altLang="ko-KR" sz="4800" dirty="0"/>
              <a:t>ACGAN</a:t>
            </a:r>
            <a:endParaRPr lang="ko-KR" altLang="en-US" sz="4800" dirty="0"/>
          </a:p>
        </p:txBody>
      </p:sp>
      <p:pic>
        <p:nvPicPr>
          <p:cNvPr id="4098" name="Picture 2" descr="ì§ì§ì§ ì´ëª¨í°ì½ì ëí ì´ë¯¸ì§ ê²ìê²°ê³¼">
            <a:extLst>
              <a:ext uri="{FF2B5EF4-FFF2-40B4-BE49-F238E27FC236}">
                <a16:creationId xmlns:a16="http://schemas.microsoft.com/office/drawing/2014/main" id="{7576BEE5-5BCC-4617-8CD6-A4CCD596E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576" y="2119313"/>
            <a:ext cx="16002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1DED48-E623-4038-8E80-20845006D568}"/>
              </a:ext>
            </a:extLst>
          </p:cNvPr>
          <p:cNvSpPr txBox="1"/>
          <p:nvPr/>
        </p:nvSpPr>
        <p:spPr>
          <a:xfrm>
            <a:off x="8394696" y="1109664"/>
            <a:ext cx="23807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그런데 벌써</a:t>
            </a:r>
            <a:endParaRPr lang="en-US" altLang="ko-KR" sz="3200" b="1" dirty="0"/>
          </a:p>
          <a:p>
            <a:r>
              <a:rPr lang="ko-KR" altLang="en-US" sz="3200" b="1" dirty="0"/>
              <a:t>다 구현되어</a:t>
            </a:r>
            <a:endParaRPr lang="en-US" altLang="ko-KR" sz="3200" b="1" dirty="0"/>
          </a:p>
          <a:p>
            <a:r>
              <a:rPr lang="ko-KR" altLang="en-US" sz="3200" b="1" dirty="0"/>
              <a:t>있는데</a:t>
            </a:r>
            <a:r>
              <a:rPr lang="en-US" altLang="ko-KR" sz="3200" b="1" dirty="0"/>
              <a:t>?...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37256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A17AA-E060-4747-8BE2-D3D1B111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700" y="2766218"/>
            <a:ext cx="10515600" cy="1325563"/>
          </a:xfrm>
        </p:spPr>
        <p:txBody>
          <a:bodyPr/>
          <a:lstStyle/>
          <a:p>
            <a:r>
              <a:rPr lang="ko-KR" altLang="en-US" dirty="0"/>
              <a:t>어디에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992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DB4F5C-0A8C-4DC6-8CE5-DF739E30A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90D0B8E-0B78-4D3E-B9F7-3FC88247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700" y="2766218"/>
            <a:ext cx="10515600" cy="1325563"/>
          </a:xfrm>
        </p:spPr>
        <p:txBody>
          <a:bodyPr/>
          <a:lstStyle/>
          <a:p>
            <a:r>
              <a:rPr lang="ko-KR" altLang="en-US" dirty="0" err="1"/>
              <a:t>캐글에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351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88645-E6BD-4624-9660-26E26ABF3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93900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GAN</a:t>
            </a:r>
            <a:r>
              <a:rPr lang="ko-KR" altLang="en-US" dirty="0"/>
              <a:t>은 </a:t>
            </a:r>
            <a:r>
              <a:rPr lang="en-US" altLang="ko-KR" dirty="0"/>
              <a:t>anomaly detection </a:t>
            </a:r>
            <a:r>
              <a:rPr lang="ko-KR" altLang="en-US" dirty="0"/>
              <a:t>에 사용되는데 이것을 연구해보자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GAN</a:t>
            </a:r>
            <a:r>
              <a:rPr lang="ko-KR" altLang="en-US" dirty="0"/>
              <a:t>으로 새로운 게임 아이템을 생성해보자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GAN</a:t>
            </a:r>
            <a:r>
              <a:rPr lang="ko-KR" altLang="en-US" dirty="0"/>
              <a:t>으로 애니메이션 캐릭터 옷 입히기 구현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애니메이션에서 </a:t>
            </a:r>
            <a:r>
              <a:rPr lang="en-US" altLang="ko-KR" dirty="0"/>
              <a:t>-&gt; </a:t>
            </a:r>
            <a:r>
              <a:rPr lang="ko-KR" altLang="en-US" dirty="0"/>
              <a:t>사람생성</a:t>
            </a:r>
            <a:endParaRPr lang="en-US" altLang="ko-KR" dirty="0"/>
          </a:p>
          <a:p>
            <a:pPr marL="514350" indent="-514350">
              <a:buAutoNum type="arabicPeriod"/>
            </a:pPr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69212300-8FD0-40F5-8AAB-852B873F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쓸데없는 상상들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79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A17AA-E060-4747-8BE2-D3D1B111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150" y="2766218"/>
            <a:ext cx="10515600" cy="1325563"/>
          </a:xfrm>
        </p:spPr>
        <p:txBody>
          <a:bodyPr/>
          <a:lstStyle/>
          <a:p>
            <a:r>
              <a:rPr lang="ko-KR" altLang="en-US" dirty="0"/>
              <a:t>열심히 회의를 거쳐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593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88645-E6BD-4624-9660-26E26ABF3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93900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GAN</a:t>
            </a:r>
            <a:r>
              <a:rPr lang="ko-KR" altLang="en-US" dirty="0"/>
              <a:t>은 </a:t>
            </a:r>
            <a:r>
              <a:rPr lang="en-US" altLang="ko-KR" dirty="0"/>
              <a:t>anomaly detection </a:t>
            </a:r>
            <a:r>
              <a:rPr lang="ko-KR" altLang="en-US" dirty="0"/>
              <a:t>에 사용되는데 이것을 연구해보자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GAN</a:t>
            </a:r>
            <a:r>
              <a:rPr lang="ko-KR" altLang="en-US" dirty="0"/>
              <a:t>으로 새로운 게임 아이템을 생성해보자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GAN</a:t>
            </a:r>
            <a:r>
              <a:rPr lang="ko-KR" altLang="en-US" dirty="0"/>
              <a:t>으로 사람 옷 입히기 구현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애니메이션에서 </a:t>
            </a:r>
            <a:r>
              <a:rPr lang="en-US" altLang="ko-KR" dirty="0"/>
              <a:t>-&gt; </a:t>
            </a:r>
            <a:r>
              <a:rPr lang="ko-KR" altLang="en-US" dirty="0"/>
              <a:t>사람생성</a:t>
            </a:r>
            <a:endParaRPr lang="en-US" altLang="ko-KR" dirty="0"/>
          </a:p>
          <a:p>
            <a:pPr marL="514350" indent="-514350">
              <a:buAutoNum type="arabicPeriod"/>
            </a:pPr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69212300-8FD0-40F5-8AAB-852B873F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쓸데없는 상상들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7D092D-8AEA-48A6-ACDD-9EC1A954F1C2}"/>
              </a:ext>
            </a:extLst>
          </p:cNvPr>
          <p:cNvSpPr/>
          <p:nvPr/>
        </p:nvSpPr>
        <p:spPr>
          <a:xfrm>
            <a:off x="838200" y="2695575"/>
            <a:ext cx="7867650" cy="990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81C12-E039-4D3A-8A2A-BE13676F2029}"/>
              </a:ext>
            </a:extLst>
          </p:cNvPr>
          <p:cNvSpPr txBox="1"/>
          <p:nvPr/>
        </p:nvSpPr>
        <p:spPr>
          <a:xfrm>
            <a:off x="8991600" y="3600450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유력</a:t>
            </a:r>
            <a:r>
              <a:rPr lang="en-US" altLang="ko-KR" sz="2400" dirty="0"/>
              <a:t>!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66976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88645-E6BD-4624-9660-26E26ABF3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93900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GAN</a:t>
            </a:r>
            <a:r>
              <a:rPr lang="ko-KR" altLang="en-US" dirty="0"/>
              <a:t>은 </a:t>
            </a:r>
            <a:r>
              <a:rPr lang="en-US" altLang="ko-KR" dirty="0"/>
              <a:t>anomaly detection </a:t>
            </a:r>
            <a:r>
              <a:rPr lang="ko-KR" altLang="en-US" dirty="0"/>
              <a:t>에 사용되는데 이것을 연구해보자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GAN</a:t>
            </a:r>
            <a:r>
              <a:rPr lang="ko-KR" altLang="en-US" dirty="0"/>
              <a:t>으로 새로운 게임 아이템을 생성해보자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GAN</a:t>
            </a:r>
            <a:r>
              <a:rPr lang="ko-KR" altLang="en-US" dirty="0"/>
              <a:t>으로 사람 옷 입히기 구현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애니메이션에서 </a:t>
            </a:r>
            <a:r>
              <a:rPr lang="en-US" altLang="ko-KR" dirty="0"/>
              <a:t>-&gt; </a:t>
            </a:r>
            <a:r>
              <a:rPr lang="ko-KR" altLang="en-US" dirty="0"/>
              <a:t>사람생성</a:t>
            </a:r>
            <a:endParaRPr lang="en-US" altLang="ko-KR" dirty="0"/>
          </a:p>
          <a:p>
            <a:pPr marL="514350" indent="-514350">
              <a:buAutoNum type="arabicPeriod"/>
            </a:pPr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69212300-8FD0-40F5-8AAB-852B873F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쓸데없는 상상들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BB23E-563F-455C-A0CE-FCBD671C7434}"/>
              </a:ext>
            </a:extLst>
          </p:cNvPr>
          <p:cNvSpPr txBox="1"/>
          <p:nvPr/>
        </p:nvSpPr>
        <p:spPr>
          <a:xfrm>
            <a:off x="904874" y="4352925"/>
            <a:ext cx="447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모두 가능성 있지만</a:t>
            </a:r>
            <a:r>
              <a:rPr lang="en-US" altLang="ko-KR" sz="2000" dirty="0"/>
              <a:t>….. </a:t>
            </a:r>
            <a:r>
              <a:rPr lang="ko-KR" altLang="en-US" sz="2000" dirty="0"/>
              <a:t>문제는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24341C-9D7A-4A73-94B8-78A1F8681414}"/>
              </a:ext>
            </a:extLst>
          </p:cNvPr>
          <p:cNvSpPr/>
          <p:nvPr/>
        </p:nvSpPr>
        <p:spPr>
          <a:xfrm>
            <a:off x="838200" y="2695575"/>
            <a:ext cx="7867650" cy="990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88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88645-E6BD-4624-9660-26E26ABF3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93900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GAN</a:t>
            </a:r>
            <a:r>
              <a:rPr lang="ko-KR" altLang="en-US" dirty="0"/>
              <a:t>은 </a:t>
            </a:r>
            <a:r>
              <a:rPr lang="en-US" altLang="ko-KR" dirty="0"/>
              <a:t>anomaly detection </a:t>
            </a:r>
            <a:r>
              <a:rPr lang="ko-KR" altLang="en-US" dirty="0"/>
              <a:t>에 사용되는데 이것을 연구해보자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GAN</a:t>
            </a:r>
            <a:r>
              <a:rPr lang="ko-KR" altLang="en-US" dirty="0"/>
              <a:t>으로 새로운 게임 아이템을 생성해보자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GAN</a:t>
            </a:r>
            <a:r>
              <a:rPr lang="ko-KR" altLang="en-US" dirty="0"/>
              <a:t>으로 사람 옷 입히기 구현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애니메이션에서 </a:t>
            </a:r>
            <a:r>
              <a:rPr lang="en-US" altLang="ko-KR" dirty="0"/>
              <a:t>-&gt; </a:t>
            </a:r>
            <a:r>
              <a:rPr lang="ko-KR" altLang="en-US" dirty="0"/>
              <a:t>사람생성</a:t>
            </a:r>
            <a:endParaRPr lang="en-US" altLang="ko-KR" dirty="0"/>
          </a:p>
          <a:p>
            <a:pPr marL="514350" indent="-514350">
              <a:buAutoNum type="arabicPeriod"/>
            </a:pPr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69212300-8FD0-40F5-8AAB-852B873F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쓸데없는 상상들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BB23E-563F-455C-A0CE-FCBD671C7434}"/>
              </a:ext>
            </a:extLst>
          </p:cNvPr>
          <p:cNvSpPr txBox="1"/>
          <p:nvPr/>
        </p:nvSpPr>
        <p:spPr>
          <a:xfrm>
            <a:off x="904874" y="4352925"/>
            <a:ext cx="4476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모두 가능성 있지만</a:t>
            </a:r>
            <a:r>
              <a:rPr lang="en-US" altLang="ko-KR" sz="2000" dirty="0"/>
              <a:t>….. </a:t>
            </a:r>
            <a:r>
              <a:rPr lang="ko-KR" altLang="en-US" sz="2000" dirty="0"/>
              <a:t>문제는</a:t>
            </a:r>
            <a:r>
              <a:rPr lang="en-US" altLang="ko-KR" sz="2000" dirty="0"/>
              <a:t>?</a:t>
            </a:r>
          </a:p>
          <a:p>
            <a:endParaRPr lang="en-US" altLang="ko-KR" sz="2000" dirty="0"/>
          </a:p>
          <a:p>
            <a:r>
              <a:rPr lang="en-US" altLang="ko-KR" sz="2000" dirty="0"/>
              <a:t>Data</a:t>
            </a:r>
            <a:r>
              <a:rPr lang="ko-KR" altLang="en-US" sz="2000" dirty="0"/>
              <a:t>가 있느냐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없느냐</a:t>
            </a:r>
            <a:r>
              <a:rPr lang="en-US" altLang="ko-KR" sz="2000" dirty="0"/>
              <a:t>~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0ABD7E-045A-44FE-8682-09C9037F849A}"/>
              </a:ext>
            </a:extLst>
          </p:cNvPr>
          <p:cNvSpPr/>
          <p:nvPr/>
        </p:nvSpPr>
        <p:spPr>
          <a:xfrm>
            <a:off x="838200" y="2695575"/>
            <a:ext cx="7867650" cy="9906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731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EF8C6-2009-484B-A633-A11871D1F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772650" cy="2387600"/>
          </a:xfrm>
        </p:spPr>
        <p:txBody>
          <a:bodyPr>
            <a:normAutofit/>
          </a:bodyPr>
          <a:lstStyle/>
          <a:p>
            <a:r>
              <a:rPr lang="ko-KR" altLang="en-US" sz="4800" dirty="0"/>
              <a:t>부제목</a:t>
            </a:r>
            <a:r>
              <a:rPr lang="en-US" altLang="ko-KR" sz="4800" dirty="0"/>
              <a:t>: GAN </a:t>
            </a:r>
            <a:r>
              <a:rPr lang="ko-KR" altLang="en-US" sz="4800" dirty="0"/>
              <a:t>을 이용한 </a:t>
            </a:r>
            <a:r>
              <a:rPr lang="en-US" altLang="ko-KR" sz="4800" dirty="0"/>
              <a:t>*** </a:t>
            </a:r>
            <a:r>
              <a:rPr lang="ko-KR" altLang="en-US" sz="4800" dirty="0"/>
              <a:t>만들기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2AE4A-D2DD-40E8-8570-9E1CABF38520}"/>
              </a:ext>
            </a:extLst>
          </p:cNvPr>
          <p:cNvSpPr txBox="1"/>
          <p:nvPr/>
        </p:nvSpPr>
        <p:spPr>
          <a:xfrm>
            <a:off x="4638675" y="4933950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일단 검색부터</a:t>
            </a:r>
            <a:r>
              <a:rPr lang="en-US" altLang="ko-KR" dirty="0"/>
              <a:t>…. </a:t>
            </a:r>
            <a:r>
              <a:rPr lang="ko-KR" altLang="en-US" dirty="0" err="1"/>
              <a:t>ㄱㄱㄱ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8795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6FCE-CB4A-4D7D-A2C7-C6DF66BC9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GAN</a:t>
            </a:r>
            <a:r>
              <a:rPr lang="ko-KR" altLang="en-US" dirty="0"/>
              <a:t>으로 사람 옷 입히기 구현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D36AC3-B28B-4A76-85BF-1AEC38A4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92" y="2030864"/>
            <a:ext cx="1762768" cy="25607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CCA5981-A34B-4302-9698-DAE920CD4941}"/>
              </a:ext>
            </a:extLst>
          </p:cNvPr>
          <p:cNvSpPr/>
          <p:nvPr/>
        </p:nvSpPr>
        <p:spPr>
          <a:xfrm>
            <a:off x="6096000" y="12024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Lucida Grande"/>
              </a:rPr>
              <a:t>The Conditional Analogy GAN: Swapping Fashion Articles on People Images</a:t>
            </a:r>
            <a:endParaRPr lang="en-US" altLang="ko-KR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364AE167-7912-427E-8618-201DBE478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08" t="595" r="-250" b="52529"/>
          <a:stretch/>
        </p:blipFill>
        <p:spPr>
          <a:xfrm>
            <a:off x="8954141" y="2030864"/>
            <a:ext cx="2638425" cy="2639264"/>
          </a:xfrm>
          <a:prstGeom prst="rect">
            <a:avLst/>
          </a:prstGeom>
        </p:spPr>
      </p:pic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ED160B46-0832-450C-8240-9D47961A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4" y="1157287"/>
            <a:ext cx="5457825" cy="5630257"/>
          </a:xfrm>
          <a:prstGeom prst="rect">
            <a:avLst/>
          </a:prstGeom>
        </p:spPr>
      </p:pic>
      <p:pic>
        <p:nvPicPr>
          <p:cNvPr id="14" name="내용 개체 틀 3">
            <a:extLst>
              <a:ext uri="{FF2B5EF4-FFF2-40B4-BE49-F238E27FC236}">
                <a16:creationId xmlns:a16="http://schemas.microsoft.com/office/drawing/2014/main" id="{0ADA2608-A1C2-4BD5-91A9-EA32D8002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44" r="55323"/>
          <a:stretch/>
        </p:blipFill>
        <p:spPr>
          <a:xfrm>
            <a:off x="6267453" y="2064021"/>
            <a:ext cx="5219697" cy="458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8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6FCE-CB4A-4D7D-A2C7-C6DF66BC9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GAN</a:t>
            </a:r>
            <a:r>
              <a:rPr lang="ko-KR" altLang="en-US" dirty="0"/>
              <a:t>으로 사람 옷 입히기 구현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CA5981-A34B-4302-9698-DAE920CD4941}"/>
              </a:ext>
            </a:extLst>
          </p:cNvPr>
          <p:cNvSpPr/>
          <p:nvPr/>
        </p:nvSpPr>
        <p:spPr>
          <a:xfrm>
            <a:off x="6096000" y="12024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Lucida Grande"/>
              </a:rPr>
              <a:t>The Conditional Analogy GAN: Swapping Fashion Articles on People Images</a:t>
            </a:r>
            <a:endParaRPr lang="en-US" altLang="ko-KR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ED160B46-0832-450C-8240-9D47961A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4" y="1157287"/>
            <a:ext cx="5457825" cy="56302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1C68B2-E13E-44B8-B67E-F21772BF3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4" y="1900238"/>
            <a:ext cx="2231857" cy="2655140"/>
          </a:xfrm>
          <a:prstGeom prst="rect">
            <a:avLst/>
          </a:prstGeom>
        </p:spPr>
      </p:pic>
      <p:pic>
        <p:nvPicPr>
          <p:cNvPr id="12" name="내용 개체 틀 3">
            <a:extLst>
              <a:ext uri="{FF2B5EF4-FFF2-40B4-BE49-F238E27FC236}">
                <a16:creationId xmlns:a16="http://schemas.microsoft.com/office/drawing/2014/main" id="{A4BBDE3E-D9C4-4B2B-9EB6-ED520F372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04" b="52842"/>
          <a:stretch/>
        </p:blipFill>
        <p:spPr>
          <a:xfrm>
            <a:off x="8582026" y="1900238"/>
            <a:ext cx="2543174" cy="2655140"/>
          </a:xfrm>
          <a:prstGeom prst="rect">
            <a:avLst/>
          </a:prstGeom>
        </p:spPr>
      </p:pic>
      <p:pic>
        <p:nvPicPr>
          <p:cNvPr id="10" name="내용 개체 틀 3">
            <a:extLst>
              <a:ext uri="{FF2B5EF4-FFF2-40B4-BE49-F238E27FC236}">
                <a16:creationId xmlns:a16="http://schemas.microsoft.com/office/drawing/2014/main" id="{EEF2A3DE-237D-4CB4-9D51-33D86C05D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76" t="53135"/>
          <a:stretch/>
        </p:blipFill>
        <p:spPr>
          <a:xfrm>
            <a:off x="6267453" y="1903200"/>
            <a:ext cx="5229222" cy="484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9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A099C-C07A-48F7-8D3F-D97F246A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애니메이션에서 </a:t>
            </a:r>
            <a:r>
              <a:rPr lang="en-US" altLang="ko-KR" dirty="0"/>
              <a:t>-&gt; </a:t>
            </a:r>
            <a:r>
              <a:rPr lang="ko-KR" altLang="en-US" dirty="0"/>
              <a:t>사람생성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F15503-38F3-4FDD-AB4B-5216010A3429}"/>
              </a:ext>
            </a:extLst>
          </p:cNvPr>
          <p:cNvSpPr/>
          <p:nvPr/>
        </p:nvSpPr>
        <p:spPr>
          <a:xfrm>
            <a:off x="838200" y="1506022"/>
            <a:ext cx="591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UNSUPERVISED CROSS-DOMAIN IMAGE GENERATION</a:t>
            </a:r>
            <a:endParaRPr lang="ko-KR" altLang="en-US" dirty="0"/>
          </a:p>
        </p:txBody>
      </p:sp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8E7076B9-1DBE-4F87-8FD0-DA19B2BA4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9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3A38828-E488-4DE8-8681-FA786F84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150" y="2766218"/>
            <a:ext cx="10515600" cy="1325563"/>
          </a:xfrm>
        </p:spPr>
        <p:txBody>
          <a:bodyPr/>
          <a:lstStyle/>
          <a:p>
            <a:r>
              <a:rPr lang="ko-KR" altLang="en-US" dirty="0"/>
              <a:t>그 외에도</a:t>
            </a:r>
          </a:p>
        </p:txBody>
      </p:sp>
    </p:spTree>
    <p:extLst>
      <p:ext uri="{BB962C8B-B14F-4D97-AF65-F5344CB8AC3E}">
        <p14:creationId xmlns:p14="http://schemas.microsoft.com/office/powerpoint/2010/main" val="1285715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860541D-F4C0-47D6-A5CD-5FE5E163B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111"/>
          <a:stretch/>
        </p:blipFill>
        <p:spPr>
          <a:xfrm>
            <a:off x="981075" y="0"/>
            <a:ext cx="33528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29D16B-1ED4-407F-9242-4B3BE804C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22"/>
          <a:stretch/>
        </p:blipFill>
        <p:spPr>
          <a:xfrm>
            <a:off x="885825" y="0"/>
            <a:ext cx="344805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79E93-DD75-4735-89DF-94599991BE69}"/>
              </a:ext>
            </a:extLst>
          </p:cNvPr>
          <p:cNvSpPr txBox="1"/>
          <p:nvPr/>
        </p:nvSpPr>
        <p:spPr>
          <a:xfrm>
            <a:off x="4676775" y="1409700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눈 감은 사진들</a:t>
            </a:r>
            <a:endParaRPr lang="en-US" altLang="ko-KR" dirty="0"/>
          </a:p>
          <a:p>
            <a:r>
              <a:rPr lang="ko-KR" altLang="en-US" dirty="0" err="1"/>
              <a:t>ㅡ</a:t>
            </a:r>
            <a:r>
              <a:rPr lang="en-US" altLang="ko-KR" dirty="0"/>
              <a:t> .</a:t>
            </a:r>
            <a:r>
              <a:rPr lang="ko-KR" altLang="en-US" dirty="0"/>
              <a:t> </a:t>
            </a:r>
            <a:r>
              <a:rPr lang="ko-KR" altLang="en-US" dirty="0" err="1"/>
              <a:t>ㅡ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88E02-019C-4844-9FD3-BB055AD7F80E}"/>
              </a:ext>
            </a:extLst>
          </p:cNvPr>
          <p:cNvSpPr txBox="1"/>
          <p:nvPr/>
        </p:nvSpPr>
        <p:spPr>
          <a:xfrm>
            <a:off x="4600575" y="1409699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깜짝 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&lt;0&gt; .</a:t>
            </a:r>
            <a:r>
              <a:rPr lang="ko-KR" altLang="en-US" dirty="0"/>
              <a:t> </a:t>
            </a:r>
            <a:r>
              <a:rPr lang="en-US" altLang="ko-KR" dirty="0"/>
              <a:t>&lt;0&gt;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DC75C-4903-4408-853A-02487C5F2397}"/>
              </a:ext>
            </a:extLst>
          </p:cNvPr>
          <p:cNvSpPr txBox="1"/>
          <p:nvPr/>
        </p:nvSpPr>
        <p:spPr>
          <a:xfrm>
            <a:off x="7010400" y="752475"/>
            <a:ext cx="4386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심 봉사도 눈 뜨게 한다는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8B0D5-A3DE-4C2B-BEDE-82463323BD83}"/>
              </a:ext>
            </a:extLst>
          </p:cNvPr>
          <p:cNvSpPr txBox="1"/>
          <p:nvPr/>
        </p:nvSpPr>
        <p:spPr>
          <a:xfrm>
            <a:off x="7010400" y="1400946"/>
            <a:ext cx="4714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Facebook real eye opener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906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0B734-DF73-45BB-BCBF-E8D47514A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을 이용해 만든 가짜 연설영상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A9E49E4-D805-4821-B002-7826FEBBD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5826"/>
            <a:ext cx="10515600" cy="32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62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CE941-4383-4E5E-93DB-CBC02C586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을 이용한 사진 화질 개선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8C7DED6-74FF-41E4-A3CE-009A88CFF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2367756"/>
            <a:ext cx="95250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77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3">
            <a:extLst>
              <a:ext uri="{FF2B5EF4-FFF2-40B4-BE49-F238E27FC236}">
                <a16:creationId xmlns:a16="http://schemas.microsoft.com/office/drawing/2014/main" id="{0ADA2608-A1C2-4BD5-91A9-EA32D8002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544" r="55323"/>
          <a:stretch/>
        </p:blipFill>
        <p:spPr>
          <a:xfrm>
            <a:off x="6267453" y="2064021"/>
            <a:ext cx="5219697" cy="45844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2176FCE-CB4A-4D7D-A2C7-C6DF66BC9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GAN</a:t>
            </a:r>
            <a:r>
              <a:rPr lang="ko-KR" altLang="en-US" dirty="0"/>
              <a:t>으로 사람 옷 입히기 구현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CA5981-A34B-4302-9698-DAE920CD4941}"/>
              </a:ext>
            </a:extLst>
          </p:cNvPr>
          <p:cNvSpPr/>
          <p:nvPr/>
        </p:nvSpPr>
        <p:spPr>
          <a:xfrm>
            <a:off x="6096000" y="12024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Lucida Grande"/>
              </a:rPr>
              <a:t>The Conditional Analogy GAN: Swapping Fashion Articles on People Images</a:t>
            </a:r>
            <a:endParaRPr lang="en-US" altLang="ko-KR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ED160B46-0832-450C-8240-9D47961A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4" y="1157287"/>
            <a:ext cx="5457825" cy="5630257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61E0F177-A511-4EE7-AD0F-A4610C612478}"/>
              </a:ext>
            </a:extLst>
          </p:cNvPr>
          <p:cNvSpPr txBox="1">
            <a:spLocks/>
          </p:cNvSpPr>
          <p:nvPr/>
        </p:nvSpPr>
        <p:spPr>
          <a:xfrm>
            <a:off x="310515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어떤 거 구현</a:t>
            </a:r>
            <a:r>
              <a:rPr lang="en-US" altLang="ko-KR" dirty="0"/>
              <a:t>???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2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3A38828-E488-4DE8-8681-FA786F84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150" y="2766218"/>
            <a:ext cx="10515600" cy="1325563"/>
          </a:xfrm>
        </p:spPr>
        <p:txBody>
          <a:bodyPr/>
          <a:lstStyle/>
          <a:p>
            <a:r>
              <a:rPr lang="ko-KR" altLang="en-US" dirty="0"/>
              <a:t>일단 살펴볼 논문들</a:t>
            </a:r>
          </a:p>
        </p:txBody>
      </p:sp>
    </p:spTree>
    <p:extLst>
      <p:ext uri="{BB962C8B-B14F-4D97-AF65-F5344CB8AC3E}">
        <p14:creationId xmlns:p14="http://schemas.microsoft.com/office/powerpoint/2010/main" val="2113782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1212AA-C9D1-428F-88E8-9E5ADD4908D4}"/>
              </a:ext>
            </a:extLst>
          </p:cNvPr>
          <p:cNvSpPr txBox="1">
            <a:spLocks/>
          </p:cNvSpPr>
          <p:nvPr/>
        </p:nvSpPr>
        <p:spPr>
          <a:xfrm>
            <a:off x="838200" y="685801"/>
            <a:ext cx="1809750" cy="38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EBGAN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1963648-7244-44B3-8791-08C95AFDFD57}"/>
              </a:ext>
            </a:extLst>
          </p:cNvPr>
          <p:cNvSpPr txBox="1">
            <a:spLocks/>
          </p:cNvSpPr>
          <p:nvPr/>
        </p:nvSpPr>
        <p:spPr>
          <a:xfrm>
            <a:off x="838200" y="1066801"/>
            <a:ext cx="1809750" cy="38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BEGAN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B3EBD63-3467-410D-8EFB-EC593DBCAAF1}"/>
              </a:ext>
            </a:extLst>
          </p:cNvPr>
          <p:cNvSpPr txBox="1">
            <a:spLocks/>
          </p:cNvSpPr>
          <p:nvPr/>
        </p:nvSpPr>
        <p:spPr>
          <a:xfrm>
            <a:off x="838200" y="304801"/>
            <a:ext cx="1809750" cy="38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DCGAN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C63F1E5-C418-4968-8CD6-74B7D215F292}"/>
              </a:ext>
            </a:extLst>
          </p:cNvPr>
          <p:cNvSpPr txBox="1">
            <a:spLocks/>
          </p:cNvSpPr>
          <p:nvPr/>
        </p:nvSpPr>
        <p:spPr>
          <a:xfrm>
            <a:off x="838200" y="1447801"/>
            <a:ext cx="2095500" cy="609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Progressive GAN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CCD2365-36A3-42E5-A55A-A3C31DD5E679}"/>
              </a:ext>
            </a:extLst>
          </p:cNvPr>
          <p:cNvSpPr txBox="1">
            <a:spLocks/>
          </p:cNvSpPr>
          <p:nvPr/>
        </p:nvSpPr>
        <p:spPr>
          <a:xfrm>
            <a:off x="838200" y="2057400"/>
            <a:ext cx="2095500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CGAN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52D632D-BE88-4BB0-9557-482598CDEAE3}"/>
              </a:ext>
            </a:extLst>
          </p:cNvPr>
          <p:cNvSpPr txBox="1">
            <a:spLocks/>
          </p:cNvSpPr>
          <p:nvPr/>
        </p:nvSpPr>
        <p:spPr>
          <a:xfrm>
            <a:off x="838200" y="2514600"/>
            <a:ext cx="2095500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ACGAN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1EBDCE-674F-44F7-B024-21577EC00BDF}"/>
              </a:ext>
            </a:extLst>
          </p:cNvPr>
          <p:cNvSpPr txBox="1">
            <a:spLocks/>
          </p:cNvSpPr>
          <p:nvPr/>
        </p:nvSpPr>
        <p:spPr>
          <a:xfrm>
            <a:off x="838200" y="2971800"/>
            <a:ext cx="2095500" cy="609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Transparent latent GAN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625E95-4281-4107-8FAE-ECD08E68951F}"/>
              </a:ext>
            </a:extLst>
          </p:cNvPr>
          <p:cNvSpPr/>
          <p:nvPr/>
        </p:nvSpPr>
        <p:spPr>
          <a:xfrm>
            <a:off x="838199" y="4038599"/>
            <a:ext cx="11399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/>
              <a:t>PairedCycleGAN</a:t>
            </a:r>
            <a:r>
              <a:rPr lang="ko-KR" altLang="en-US" sz="2400" dirty="0"/>
              <a:t>: </a:t>
            </a:r>
            <a:r>
              <a:rPr lang="ko-KR" altLang="en-US" sz="2400" dirty="0" err="1"/>
              <a:t>Asymmetric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Style</a:t>
            </a:r>
            <a:r>
              <a:rPr lang="ko-KR" altLang="en-US" sz="2400" dirty="0"/>
              <a:t> Transfer </a:t>
            </a:r>
            <a:r>
              <a:rPr lang="ko-KR" altLang="en-US" sz="2400" dirty="0" err="1"/>
              <a:t>for</a:t>
            </a:r>
            <a:r>
              <a:rPr lang="ko-KR" altLang="en-US" sz="2400" dirty="0"/>
              <a:t> </a:t>
            </a:r>
            <a:r>
              <a:rPr lang="ko-KR" altLang="en-US" sz="2400" dirty="0" err="1"/>
              <a:t>Applying</a:t>
            </a:r>
            <a:r>
              <a:rPr lang="ko-KR" altLang="en-US" sz="2400" dirty="0"/>
              <a:t> and </a:t>
            </a:r>
            <a:r>
              <a:rPr lang="ko-KR" altLang="en-US" sz="2400" dirty="0" err="1"/>
              <a:t>Removing</a:t>
            </a:r>
            <a:r>
              <a:rPr lang="ko-KR" altLang="en-US" sz="2400" dirty="0"/>
              <a:t> </a:t>
            </a:r>
            <a:r>
              <a:rPr lang="ko-KR" altLang="en-US" sz="2400" dirty="0" err="1"/>
              <a:t>Makeup</a:t>
            </a:r>
            <a:endParaRPr lang="ko-KR" altLang="en-US" sz="2400" dirty="0"/>
          </a:p>
          <a:p>
            <a:endParaRPr lang="ko-KR" altLang="en-US" sz="2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D44051-BB23-4772-B26C-C4D9981AD971}"/>
              </a:ext>
            </a:extLst>
          </p:cNvPr>
          <p:cNvSpPr/>
          <p:nvPr/>
        </p:nvSpPr>
        <p:spPr>
          <a:xfrm>
            <a:off x="838199" y="3581399"/>
            <a:ext cx="10620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Lucida Grande"/>
              </a:rPr>
              <a:t>The Conditional Analogy GAN: Swapping Fashion Articles on People Images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884876-4A73-4C06-ADDA-E5ECFA90E586}"/>
              </a:ext>
            </a:extLst>
          </p:cNvPr>
          <p:cNvSpPr/>
          <p:nvPr/>
        </p:nvSpPr>
        <p:spPr>
          <a:xfrm>
            <a:off x="838200" y="4495799"/>
            <a:ext cx="11353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Be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Your</a:t>
            </a:r>
            <a:r>
              <a:rPr lang="ko-KR" altLang="en-US" sz="2400" dirty="0"/>
              <a:t> </a:t>
            </a:r>
            <a:r>
              <a:rPr lang="ko-KR" altLang="en-US" sz="2400" dirty="0" err="1"/>
              <a:t>Own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Prada</a:t>
            </a:r>
            <a:r>
              <a:rPr lang="ko-KR" altLang="en-US" sz="2400" dirty="0"/>
              <a:t>: </a:t>
            </a:r>
            <a:r>
              <a:rPr lang="ko-KR" altLang="en-US" sz="2400" dirty="0" err="1"/>
              <a:t>Fashion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Synthesis</a:t>
            </a:r>
            <a:r>
              <a:rPr lang="ko-KR" altLang="en-US" sz="2400" dirty="0"/>
              <a:t> </a:t>
            </a:r>
            <a:r>
              <a:rPr lang="ko-KR" altLang="en-US" sz="2400" dirty="0" err="1"/>
              <a:t>with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Structural</a:t>
            </a:r>
            <a:r>
              <a:rPr lang="ko-KR" altLang="en-US" sz="2400" dirty="0"/>
              <a:t> </a:t>
            </a:r>
            <a:r>
              <a:rPr lang="ko-KR" altLang="en-US" sz="2400" dirty="0" err="1"/>
              <a:t>Coherence</a:t>
            </a:r>
            <a:endParaRPr lang="ko-KR" altLang="en-US" sz="2400" dirty="0"/>
          </a:p>
          <a:p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37F74A-72DA-42E7-B050-85956AEF6DEB}"/>
              </a:ext>
            </a:extLst>
          </p:cNvPr>
          <p:cNvSpPr txBox="1"/>
          <p:nvPr/>
        </p:nvSpPr>
        <p:spPr>
          <a:xfrm>
            <a:off x="5000625" y="773492"/>
            <a:ext cx="363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적당히 골라서</a:t>
            </a:r>
            <a:r>
              <a:rPr lang="en-US" altLang="ko-KR" sz="2800" dirty="0"/>
              <a:t>!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4697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1" grpId="0"/>
      <p:bldP spid="12" grpId="0"/>
      <p:bldP spid="14" grpId="0"/>
      <p:bldP spid="16" grpId="0"/>
      <p:bldP spid="17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58841-A7D9-43EB-BA8B-B7933678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model useful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3BB1616-9D92-43CF-B592-99D227B98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925" y="1494046"/>
            <a:ext cx="9438613" cy="536395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2779FA0-6BDA-40BA-A42F-038BAA5C79DE}"/>
              </a:ext>
            </a:extLst>
          </p:cNvPr>
          <p:cNvCxnSpPr>
            <a:cxnSpLocks/>
          </p:cNvCxnSpPr>
          <p:nvPr/>
        </p:nvCxnSpPr>
        <p:spPr>
          <a:xfrm flipH="1">
            <a:off x="6492240" y="4933950"/>
            <a:ext cx="1146810" cy="8267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F5FF94-043C-4934-A235-C1D8D1BFA3A1}"/>
              </a:ext>
            </a:extLst>
          </p:cNvPr>
          <p:cNvSpPr/>
          <p:nvPr/>
        </p:nvSpPr>
        <p:spPr>
          <a:xfrm>
            <a:off x="2371725" y="5760720"/>
            <a:ext cx="5991225" cy="2114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내용 개체 틀 3">
            <a:extLst>
              <a:ext uri="{FF2B5EF4-FFF2-40B4-BE49-F238E27FC236}">
                <a16:creationId xmlns:a16="http://schemas.microsoft.com/office/drawing/2014/main" id="{8392C752-1683-47B1-A8CD-F5899458C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76" t="79543" r="17149" b="16515"/>
          <a:stretch/>
        </p:blipFill>
        <p:spPr>
          <a:xfrm>
            <a:off x="144034" y="5760720"/>
            <a:ext cx="11903931" cy="4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95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3A38828-E488-4DE8-8681-FA786F84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150" y="2766218"/>
            <a:ext cx="10515600" cy="1325563"/>
          </a:xfrm>
        </p:spPr>
        <p:txBody>
          <a:bodyPr/>
          <a:lstStyle/>
          <a:p>
            <a:r>
              <a:rPr lang="ko-KR" altLang="en-US" dirty="0"/>
              <a:t>구체적인 계획</a:t>
            </a:r>
          </a:p>
        </p:txBody>
      </p:sp>
    </p:spTree>
    <p:extLst>
      <p:ext uri="{BB962C8B-B14F-4D97-AF65-F5344CB8AC3E}">
        <p14:creationId xmlns:p14="http://schemas.microsoft.com/office/powerpoint/2010/main" val="1247666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5F684D-192C-4F79-A581-081B5B51A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9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1~2</a:t>
            </a:r>
            <a:r>
              <a:rPr lang="ko-KR" altLang="en-US" dirty="0"/>
              <a:t>주 </a:t>
            </a:r>
            <a:r>
              <a:rPr lang="en-US" altLang="ko-KR" dirty="0"/>
              <a:t>: </a:t>
            </a:r>
            <a:r>
              <a:rPr lang="ko-KR" altLang="en-US" dirty="0"/>
              <a:t>논문 보면서 데이터셋 확보</a:t>
            </a:r>
            <a:r>
              <a:rPr lang="en-US" altLang="ko-KR" dirty="0"/>
              <a:t>, </a:t>
            </a:r>
            <a:r>
              <a:rPr lang="ko-KR" altLang="en-US" dirty="0"/>
              <a:t>시험 구현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3FDA1EA-C11F-4F1B-933F-BD408692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주 계획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793F853-8492-4F4D-B44D-B9E159B9352F}"/>
              </a:ext>
            </a:extLst>
          </p:cNvPr>
          <p:cNvSpPr txBox="1">
            <a:spLocks/>
          </p:cNvSpPr>
          <p:nvPr/>
        </p:nvSpPr>
        <p:spPr>
          <a:xfrm>
            <a:off x="838200" y="3457575"/>
            <a:ext cx="10515600" cy="469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3</a:t>
            </a:r>
            <a:r>
              <a:rPr lang="ko-KR" altLang="en-US" dirty="0"/>
              <a:t>주 </a:t>
            </a:r>
            <a:r>
              <a:rPr lang="en-US" altLang="ko-KR" dirty="0"/>
              <a:t>: </a:t>
            </a:r>
            <a:r>
              <a:rPr lang="ko-KR" altLang="en-US" dirty="0"/>
              <a:t>시험 구현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2B140B6-B0B5-4400-A544-8EAE1EFD49BA}"/>
              </a:ext>
            </a:extLst>
          </p:cNvPr>
          <p:cNvSpPr txBox="1">
            <a:spLocks/>
          </p:cNvSpPr>
          <p:nvPr/>
        </p:nvSpPr>
        <p:spPr>
          <a:xfrm>
            <a:off x="838200" y="5089525"/>
            <a:ext cx="10515600" cy="469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4~5</a:t>
            </a:r>
            <a:r>
              <a:rPr lang="ko-KR" altLang="en-US" dirty="0"/>
              <a:t>주 </a:t>
            </a:r>
            <a:r>
              <a:rPr lang="en-US" altLang="ko-KR" dirty="0"/>
              <a:t>: </a:t>
            </a:r>
            <a:r>
              <a:rPr lang="ko-KR" altLang="en-US" dirty="0"/>
              <a:t>코드 완성</a:t>
            </a:r>
          </a:p>
        </p:txBody>
      </p:sp>
    </p:spTree>
    <p:extLst>
      <p:ext uri="{BB962C8B-B14F-4D97-AF65-F5344CB8AC3E}">
        <p14:creationId xmlns:p14="http://schemas.microsoft.com/office/powerpoint/2010/main" val="265962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3A38828-E488-4DE8-8681-FA786F84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150" y="2766218"/>
            <a:ext cx="10515600" cy="1325563"/>
          </a:xfrm>
        </p:spPr>
        <p:txBody>
          <a:bodyPr/>
          <a:lstStyle/>
          <a:p>
            <a:r>
              <a:rPr lang="en-US" altLang="ko-KR" dirty="0"/>
              <a:t>-END &amp; </a:t>
            </a:r>
            <a:r>
              <a:rPr lang="ko-KR" altLang="en-US" dirty="0"/>
              <a:t>방학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2046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F97F2-656F-4B49-8AB8-B891B3E5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Default generator behavior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140B9B6-B881-49A5-B8E9-CC4E4662F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304" y="2121853"/>
            <a:ext cx="10786265" cy="14611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211D51-1113-4BBC-BE0D-E803A57E1095}"/>
              </a:ext>
            </a:extLst>
          </p:cNvPr>
          <p:cNvSpPr/>
          <p:nvPr/>
        </p:nvSpPr>
        <p:spPr>
          <a:xfrm>
            <a:off x="759304" y="3644821"/>
            <a:ext cx="283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q_serif"/>
              </a:rPr>
              <a:t>(GANs trained on ImageNet)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533B857-1F88-4787-B123-1A1015AC96C7}"/>
              </a:ext>
            </a:extLst>
          </p:cNvPr>
          <p:cNvCxnSpPr/>
          <p:nvPr/>
        </p:nvCxnSpPr>
        <p:spPr>
          <a:xfrm>
            <a:off x="6991350" y="3558541"/>
            <a:ext cx="1114425" cy="120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652D86-EC62-413C-8CE9-4B0CEBB4BC24}"/>
              </a:ext>
            </a:extLst>
          </p:cNvPr>
          <p:cNvSpPr txBox="1"/>
          <p:nvPr/>
        </p:nvSpPr>
        <p:spPr>
          <a:xfrm>
            <a:off x="8229600" y="4886325"/>
            <a:ext cx="265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What is problem?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9008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8941075-4B9B-4B26-AC47-826D73F5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04" y="2121853"/>
            <a:ext cx="10786265" cy="146113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C7CD0C4-A7D5-41CD-87C4-F99CEF67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Default generator behavior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A2643-A3F4-44D8-ADEE-425BFEF68ED0}"/>
              </a:ext>
            </a:extLst>
          </p:cNvPr>
          <p:cNvSpPr txBox="1"/>
          <p:nvPr/>
        </p:nvSpPr>
        <p:spPr>
          <a:xfrm>
            <a:off x="838200" y="4155440"/>
            <a:ext cx="7528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Too small !</a:t>
            </a:r>
            <a:endParaRPr lang="ko-KR" altLang="en-US" sz="28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D446FD7-CF5F-49DD-BF58-AD7A66222286}"/>
              </a:ext>
            </a:extLst>
          </p:cNvPr>
          <p:cNvCxnSpPr/>
          <p:nvPr/>
        </p:nvCxnSpPr>
        <p:spPr>
          <a:xfrm>
            <a:off x="8062595" y="3802063"/>
            <a:ext cx="934720" cy="1100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0ECA92-3C39-4DB8-9ADF-4ACCC1FF8C76}"/>
              </a:ext>
            </a:extLst>
          </p:cNvPr>
          <p:cNvSpPr txBox="1"/>
          <p:nvPr/>
        </p:nvSpPr>
        <p:spPr>
          <a:xfrm>
            <a:off x="8997315" y="5078532"/>
            <a:ext cx="217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128x128 px picture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4716C0-D817-413C-BCCF-38472501E889}"/>
              </a:ext>
            </a:extLst>
          </p:cNvPr>
          <p:cNvSpPr/>
          <p:nvPr/>
        </p:nvSpPr>
        <p:spPr>
          <a:xfrm>
            <a:off x="759304" y="3644821"/>
            <a:ext cx="283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q_serif"/>
              </a:rPr>
              <a:t>(GANs trained on ImageNet)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29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8941075-4B9B-4B26-AC47-826D73F5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04" y="2121853"/>
            <a:ext cx="10786265" cy="146113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C7CD0C4-A7D5-41CD-87C4-F99CEF67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Default generator behavior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A2643-A3F4-44D8-ADEE-425BFEF68ED0}"/>
              </a:ext>
            </a:extLst>
          </p:cNvPr>
          <p:cNvSpPr txBox="1"/>
          <p:nvPr/>
        </p:nvSpPr>
        <p:spPr>
          <a:xfrm>
            <a:off x="838200" y="4155440"/>
            <a:ext cx="7528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Too small !</a:t>
            </a:r>
          </a:p>
          <a:p>
            <a:r>
              <a:rPr lang="en-US" altLang="ko-KR" sz="2800" dirty="0"/>
              <a:t>Too blur !</a:t>
            </a:r>
            <a:endParaRPr lang="ko-KR" altLang="en-US" sz="2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76EA7A-9565-4047-AF67-6F66AF4AB63B}"/>
              </a:ext>
            </a:extLst>
          </p:cNvPr>
          <p:cNvSpPr/>
          <p:nvPr/>
        </p:nvSpPr>
        <p:spPr>
          <a:xfrm>
            <a:off x="759304" y="3644821"/>
            <a:ext cx="283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q_serif"/>
              </a:rPr>
              <a:t>(GANs trained on ImageNet)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96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8941075-4B9B-4B26-AC47-826D73F5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04" y="2121853"/>
            <a:ext cx="10786265" cy="146113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C7CD0C4-A7D5-41CD-87C4-F99CEF67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Default generator behavior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A2643-A3F4-44D8-ADEE-425BFEF68ED0}"/>
              </a:ext>
            </a:extLst>
          </p:cNvPr>
          <p:cNvSpPr txBox="1"/>
          <p:nvPr/>
        </p:nvSpPr>
        <p:spPr>
          <a:xfrm>
            <a:off x="838200" y="4155440"/>
            <a:ext cx="7528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Too small !</a:t>
            </a:r>
          </a:p>
          <a:p>
            <a:r>
              <a:rPr lang="en-US" altLang="ko-KR" sz="2800" dirty="0"/>
              <a:t>Too blur !</a:t>
            </a:r>
          </a:p>
          <a:p>
            <a:r>
              <a:rPr lang="en-US" altLang="ko-KR" sz="2800" dirty="0"/>
              <a:t>Not control of output !</a:t>
            </a:r>
            <a:endParaRPr lang="ko-KR" altLang="en-US" sz="2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1E2F32-A878-428F-91D6-9B7DA83C3EA4}"/>
              </a:ext>
            </a:extLst>
          </p:cNvPr>
          <p:cNvSpPr/>
          <p:nvPr/>
        </p:nvSpPr>
        <p:spPr>
          <a:xfrm>
            <a:off x="759304" y="3644821"/>
            <a:ext cx="283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q_serif"/>
              </a:rPr>
              <a:t>(GANs trained on ImageNet)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527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8941075-4B9B-4B26-AC47-826D73F5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04" y="2121853"/>
            <a:ext cx="10786265" cy="146113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C7CD0C4-A7D5-41CD-87C4-F99CEF67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Default generator behavior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A2643-A3F4-44D8-ADEE-425BFEF68ED0}"/>
              </a:ext>
            </a:extLst>
          </p:cNvPr>
          <p:cNvSpPr txBox="1"/>
          <p:nvPr/>
        </p:nvSpPr>
        <p:spPr>
          <a:xfrm>
            <a:off x="838200" y="4155440"/>
            <a:ext cx="7528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Too small !</a:t>
            </a:r>
          </a:p>
          <a:p>
            <a:r>
              <a:rPr lang="en-US" altLang="ko-KR" sz="2800" dirty="0"/>
              <a:t>Too blur !</a:t>
            </a:r>
          </a:p>
          <a:p>
            <a:r>
              <a:rPr lang="en-US" altLang="ko-KR" sz="2800" dirty="0"/>
              <a:t>Not control of output !</a:t>
            </a:r>
            <a:endParaRPr lang="ko-KR" altLang="en-US" sz="28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AB949A-1516-46C0-872C-69F32F0632B8}"/>
              </a:ext>
            </a:extLst>
          </p:cNvPr>
          <p:cNvSpPr/>
          <p:nvPr/>
        </p:nvSpPr>
        <p:spPr>
          <a:xfrm>
            <a:off x="838200" y="4165600"/>
            <a:ext cx="1976120" cy="93472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25EC23D-7473-4D94-8B94-02C496198C08}"/>
              </a:ext>
            </a:extLst>
          </p:cNvPr>
          <p:cNvCxnSpPr/>
          <p:nvPr/>
        </p:nvCxnSpPr>
        <p:spPr>
          <a:xfrm flipV="1">
            <a:off x="2814320" y="4029075"/>
            <a:ext cx="995680" cy="136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E9A75B-5BEF-4D62-897B-E19A838F4576}"/>
              </a:ext>
            </a:extLst>
          </p:cNvPr>
          <p:cNvSpPr txBox="1"/>
          <p:nvPr/>
        </p:nvSpPr>
        <p:spPr>
          <a:xfrm>
            <a:off x="3950797" y="3783320"/>
            <a:ext cx="289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Solve this problem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29AB58-7C6C-430E-9EAC-EF5EE2CF058B}"/>
              </a:ext>
            </a:extLst>
          </p:cNvPr>
          <p:cNvSpPr/>
          <p:nvPr/>
        </p:nvSpPr>
        <p:spPr>
          <a:xfrm>
            <a:off x="759304" y="3644821"/>
            <a:ext cx="283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q_serif"/>
              </a:rPr>
              <a:t>(GANs trained on ImageNet)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889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490</Words>
  <Application>Microsoft Office PowerPoint</Application>
  <PresentationFormat>와이드스크린</PresentationFormat>
  <Paragraphs>118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Lucida Grande</vt:lpstr>
      <vt:lpstr>q_serif</vt:lpstr>
      <vt:lpstr>맑은 고딕</vt:lpstr>
      <vt:lpstr>Arial</vt:lpstr>
      <vt:lpstr>Office 테마</vt:lpstr>
      <vt:lpstr>GAN project</vt:lpstr>
      <vt:lpstr>부제목: GAN 을 이용한 *** 만들기 </vt:lpstr>
      <vt:lpstr>부제목: GAN 을 이용한 *** 만들기 </vt:lpstr>
      <vt:lpstr>generative model useful</vt:lpstr>
      <vt:lpstr>Default generator behavior</vt:lpstr>
      <vt:lpstr>Default generator behavior</vt:lpstr>
      <vt:lpstr>Default generator behavior</vt:lpstr>
      <vt:lpstr>Default generator behavior</vt:lpstr>
      <vt:lpstr>Default generator behavior</vt:lpstr>
      <vt:lpstr>PowerPoint 프레젠테이션</vt:lpstr>
      <vt:lpstr>PowerPoint 프레젠테이션</vt:lpstr>
      <vt:lpstr>PowerPoint 프레젠테이션</vt:lpstr>
      <vt:lpstr>PowerPoint 프레젠테이션</vt:lpstr>
      <vt:lpstr>Default generator behavior</vt:lpstr>
      <vt:lpstr>Input을 noise 대신 image -&gt; Cycle GAN</vt:lpstr>
      <vt:lpstr>PowerPoint 프레젠테이션</vt:lpstr>
      <vt:lpstr>PowerPoint 프레젠테이션</vt:lpstr>
      <vt:lpstr>PowerPoint 프레젠테이션</vt:lpstr>
      <vt:lpstr>Input을 noise 대신 Latent image</vt:lpstr>
      <vt:lpstr>PowerPoint 프레젠테이션</vt:lpstr>
      <vt:lpstr>PowerPoint 프레젠테이션</vt:lpstr>
      <vt:lpstr>PowerPoint 프레젠테이션</vt:lpstr>
      <vt:lpstr>어디에?</vt:lpstr>
      <vt:lpstr>캐글에!</vt:lpstr>
      <vt:lpstr>쓸데없는 상상들…</vt:lpstr>
      <vt:lpstr>열심히 회의를 거쳐…</vt:lpstr>
      <vt:lpstr>쓸데없는 상상들…</vt:lpstr>
      <vt:lpstr>쓸데없는 상상들…</vt:lpstr>
      <vt:lpstr>쓸데없는 상상들…</vt:lpstr>
      <vt:lpstr>GAN으로 사람 옷 입히기 구현 </vt:lpstr>
      <vt:lpstr>GAN으로 사람 옷 입히기 구현 </vt:lpstr>
      <vt:lpstr>애니메이션에서 -&gt; 사람생성</vt:lpstr>
      <vt:lpstr>그 외에도</vt:lpstr>
      <vt:lpstr>PowerPoint 프레젠테이션</vt:lpstr>
      <vt:lpstr>GAN을 이용해 만든 가짜 연설영상</vt:lpstr>
      <vt:lpstr>GAN을 이용한 사진 화질 개선</vt:lpstr>
      <vt:lpstr>GAN으로 사람 옷 입히기 구현 </vt:lpstr>
      <vt:lpstr>일단 살펴볼 논문들</vt:lpstr>
      <vt:lpstr>PowerPoint 프레젠테이션</vt:lpstr>
      <vt:lpstr>구체적인 계획</vt:lpstr>
      <vt:lpstr>5주 계획</vt:lpstr>
      <vt:lpstr>-END &amp; 방학-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 project</dc:title>
  <dc:creator>형규 김</dc:creator>
  <cp:lastModifiedBy>형규 김</cp:lastModifiedBy>
  <cp:revision>27</cp:revision>
  <dcterms:created xsi:type="dcterms:W3CDTF">2018-11-14T06:31:55Z</dcterms:created>
  <dcterms:modified xsi:type="dcterms:W3CDTF">2018-11-15T13:34:18Z</dcterms:modified>
</cp:coreProperties>
</file>